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1320" r:id="rId3"/>
    <p:sldId id="480" r:id="rId4"/>
    <p:sldId id="1383" r:id="rId5"/>
    <p:sldId id="1386" r:id="rId6"/>
    <p:sldId id="1384" r:id="rId7"/>
    <p:sldId id="1393" r:id="rId8"/>
    <p:sldId id="1389" r:id="rId9"/>
    <p:sldId id="1390" r:id="rId10"/>
    <p:sldId id="1387" r:id="rId11"/>
    <p:sldId id="1391" r:id="rId12"/>
    <p:sldId id="1355" r:id="rId13"/>
    <p:sldId id="1392" r:id="rId14"/>
    <p:sldId id="1394" r:id="rId15"/>
    <p:sldId id="1395" r:id="rId16"/>
    <p:sldId id="1396" r:id="rId17"/>
    <p:sldId id="1382" r:id="rId18"/>
    <p:sldId id="1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ED58D-9C96-E243-BBE3-00BF106D7D78}" type="datetimeFigureOut">
              <a:rPr lang="en-GB" smtClean="0"/>
              <a:t>17/11/2025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FA6-113F-AF46-B883-F2D319751F4F}" type="slidenum">
              <a:rPr lang="en-GB" smtClean="0"/>
              <a:t>‹#›</a:t>
            </a:fld>
            <a:endParaRPr lang="en-GB"/>
          </a:p>
        </p:txBody>
      </p:sp>
    </p:spTree>
    <p:extLst>
      <p:ext uri="{BB962C8B-B14F-4D97-AF65-F5344CB8AC3E}">
        <p14:creationId xmlns:p14="http://schemas.microsoft.com/office/powerpoint/2010/main" val="22412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3564993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185356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3205-ECEA-2DE7-27AA-2D324C73B1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7BBD3DD-4961-0266-36FF-E3439D1CB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36309AE-441F-85FC-F84F-23C60E19DCE3}"/>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5C4818B3-A75E-713F-9F72-6B9761899C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2EE06E-FD72-45F5-E64E-2C4C0607626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335670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7535-EBDD-EA63-7676-C2A5870899B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55E216-0E4B-40A7-A596-4FBE4462F5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110EB3-BD33-65AB-9E9E-8C49CCFE953E}"/>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6159C277-F0BE-07E4-2B9E-D4E094D7AB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432366-70FC-1959-F46B-682ACB40035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40379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70944-AC91-6F0C-E4D5-9DCC2E29B90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8A22B0-D51D-0C53-01A3-9DB2BD2543A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EED79-9CFC-DF44-4252-9C956843F075}"/>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289DF104-901B-7B9F-BDB4-82647DF8A4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5719CC-A3F9-754E-A3DE-F957669090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8696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CAFF-EDD5-0F9E-F163-4F369C61BA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A72CF-6FE0-27C1-FB52-B32004BB7D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033FEF2-FD21-0D8F-BD64-2D5932F904A2}"/>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EEFC8DAC-0FC3-1619-0A09-F5A9FC670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46655-B51A-41AE-2038-F896309DA8D2}"/>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77329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CD9-8CE8-BBBF-698F-02690117EB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9762AD-A79D-00A6-A919-2A4005B11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085B6A-7F16-5C3B-4EE8-37E0D08209BC}"/>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6FD3826F-A0AA-7F3B-BC8C-7A1C43D58F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AACC0-BCC9-DBD6-0A5B-29DC9B8DCACA}"/>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61019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200E-4725-7718-86E3-6FBE1BE5ECF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C9D2C7-705D-348D-C665-EE5BC3BE22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81D60A0-AB53-52DF-C8A8-D0EE3819F5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18DD3D-F943-88AC-07EA-728431E1485C}"/>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6" name="Footer Placeholder 5">
            <a:extLst>
              <a:ext uri="{FF2B5EF4-FFF2-40B4-BE49-F238E27FC236}">
                <a16:creationId xmlns:a16="http://schemas.microsoft.com/office/drawing/2014/main" id="{4BDA3616-552A-8E73-C1E8-F77138C17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C03E2F-4726-9FA8-5183-BEFD1810D77E}"/>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171939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0996-A9FF-B4CE-093C-2FEA01490C7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D056BAC-8B34-B287-FA36-FB0454C02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4F923B-4008-9B2A-0B32-FC628AABBEB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2F55129-CED8-D5E6-4922-82CDE76D8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771BE-8119-FC31-2F59-2D16DFB0E2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387835D-4C5E-F9B6-7F82-F48F38E078CB}"/>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8" name="Footer Placeholder 7">
            <a:extLst>
              <a:ext uri="{FF2B5EF4-FFF2-40B4-BE49-F238E27FC236}">
                <a16:creationId xmlns:a16="http://schemas.microsoft.com/office/drawing/2014/main" id="{16DD1F39-7692-7383-9063-9AEEA20EBF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9D68A5-F9D4-9D43-E0CF-30DA20BF5E3B}"/>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53892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8B97-1E7E-216D-A325-EE987CAC12E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4744D6A-2631-06F4-3205-AEABCDBCDB6B}"/>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4" name="Footer Placeholder 3">
            <a:extLst>
              <a:ext uri="{FF2B5EF4-FFF2-40B4-BE49-F238E27FC236}">
                <a16:creationId xmlns:a16="http://schemas.microsoft.com/office/drawing/2014/main" id="{6F7143A3-D6D7-EAD6-313F-F650C9B7E1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0CD5B4-D6A5-B957-474C-FB9ACEEC2326}"/>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93867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E4D33-8E6A-64C8-4E61-65296F2B0BFE}"/>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3" name="Footer Placeholder 2">
            <a:extLst>
              <a:ext uri="{FF2B5EF4-FFF2-40B4-BE49-F238E27FC236}">
                <a16:creationId xmlns:a16="http://schemas.microsoft.com/office/drawing/2014/main" id="{398D37C7-D5FC-E470-A4E2-98229F373C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76BD13E-4EB2-DA2F-66C6-CF33D0C7D471}"/>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59571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1E11-F135-1893-02EE-6D033389D4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3F36EB6-79E4-7F49-913B-E1D78FFD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05252A0-5D32-C358-5554-A71AE0D42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377951-E1AE-605A-9657-53124C04F1F1}"/>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6" name="Footer Placeholder 5">
            <a:extLst>
              <a:ext uri="{FF2B5EF4-FFF2-40B4-BE49-F238E27FC236}">
                <a16:creationId xmlns:a16="http://schemas.microsoft.com/office/drawing/2014/main" id="{24291151-9938-F9A3-28CB-254EB8017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7B3FF0-1614-7E77-3B9F-68A67C319C04}"/>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400852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FF4C-315D-8DDD-6A36-40207EDC0B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91BE506-7B7F-984F-F738-FBE23253A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96009B-707A-90A7-DC36-F11E5EDB3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C25286-E2FB-6C74-47DA-19D29057AA01}"/>
              </a:ext>
            </a:extLst>
          </p:cNvPr>
          <p:cNvSpPr>
            <a:spLocks noGrp="1"/>
          </p:cNvSpPr>
          <p:nvPr>
            <p:ph type="dt" sz="half" idx="10"/>
          </p:nvPr>
        </p:nvSpPr>
        <p:spPr/>
        <p:txBody>
          <a:bodyPr/>
          <a:lstStyle/>
          <a:p>
            <a:fld id="{89E9B45B-1431-3344-BFB3-E8C3CFE79A2B}" type="datetimeFigureOut">
              <a:rPr lang="en-GB" smtClean="0"/>
              <a:t>17/11/2025</a:t>
            </a:fld>
            <a:endParaRPr lang="en-GB"/>
          </a:p>
        </p:txBody>
      </p:sp>
      <p:sp>
        <p:nvSpPr>
          <p:cNvPr id="6" name="Footer Placeholder 5">
            <a:extLst>
              <a:ext uri="{FF2B5EF4-FFF2-40B4-BE49-F238E27FC236}">
                <a16:creationId xmlns:a16="http://schemas.microsoft.com/office/drawing/2014/main" id="{578B90F4-53C9-9142-6D9A-ED06F20DB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DD4C28-820E-A875-FF16-D2A8335BEE5C}"/>
              </a:ext>
            </a:extLst>
          </p:cNvPr>
          <p:cNvSpPr>
            <a:spLocks noGrp="1"/>
          </p:cNvSpPr>
          <p:nvPr>
            <p:ph type="sldNum" sz="quarter" idx="12"/>
          </p:nvPr>
        </p:nvSpPr>
        <p:spPr/>
        <p:txBody>
          <a:bodyPr/>
          <a:lstStyle/>
          <a:p>
            <a:fld id="{7D83E119-2113-4D4F-88F9-6AA772096094}" type="slidenum">
              <a:rPr lang="en-GB" smtClean="0"/>
              <a:t>‹#›</a:t>
            </a:fld>
            <a:endParaRPr lang="en-GB"/>
          </a:p>
        </p:txBody>
      </p:sp>
    </p:spTree>
    <p:extLst>
      <p:ext uri="{BB962C8B-B14F-4D97-AF65-F5344CB8AC3E}">
        <p14:creationId xmlns:p14="http://schemas.microsoft.com/office/powerpoint/2010/main" val="24112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8DC2D-E014-F4FE-1F55-4EC6EB93D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EC2F7DE-B124-69D1-0AA0-DC4BF103C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7A5736-C04C-856B-58B3-89367739D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9B45B-1431-3344-BFB3-E8C3CFE79A2B}" type="datetimeFigureOut">
              <a:rPr lang="en-GB" smtClean="0"/>
              <a:t>17/11/2025</a:t>
            </a:fld>
            <a:endParaRPr lang="en-GB"/>
          </a:p>
        </p:txBody>
      </p:sp>
      <p:sp>
        <p:nvSpPr>
          <p:cNvPr id="5" name="Footer Placeholder 4">
            <a:extLst>
              <a:ext uri="{FF2B5EF4-FFF2-40B4-BE49-F238E27FC236}">
                <a16:creationId xmlns:a16="http://schemas.microsoft.com/office/drawing/2014/main" id="{1E112C82-EA57-0950-5786-AD29180CB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4B50CDB-A026-6B79-F5B4-5D1CAB9C9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83E119-2113-4D4F-88F9-6AA772096094}" type="slidenum">
              <a:rPr lang="en-GB" smtClean="0"/>
              <a:t>‹#›</a:t>
            </a:fld>
            <a:endParaRPr lang="en-GB"/>
          </a:p>
        </p:txBody>
      </p:sp>
    </p:spTree>
    <p:extLst>
      <p:ext uri="{BB962C8B-B14F-4D97-AF65-F5344CB8AC3E}">
        <p14:creationId xmlns:p14="http://schemas.microsoft.com/office/powerpoint/2010/main" val="825097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orms.gle/2bgUnHgY14vYzDsS9"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gbif.org/" TargetMode="External"/><Relationship Id="rId13" Type="http://schemas.openxmlformats.org/officeDocument/2006/relationships/hyperlink" Target="https://www.gov.uk/government/statistics/fire-statistics-incident-level-datasets/low-level-geography-dataset-guidanc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assets.publishing.service.gov.uk/media/64be67369c2df000129402cf/low-level-geography-dataset-270723.ods" TargetMode="External"/><Relationship Id="rId17" Type="http://schemas.openxmlformats.org/officeDocument/2006/relationships/hyperlink" Target="https://www.start.umd.edu/gtd/"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7.xml"/><Relationship Id="rId6" Type="http://schemas.openxmlformats.org/officeDocument/2006/relationships/hyperlink" Target="https://data.cdrc.ac.uk/" TargetMode="External"/><Relationship Id="rId11" Type="http://schemas.openxmlformats.org/officeDocument/2006/relationships/hyperlink" Target="https://firms.modaps.eosdis.nasa.gov/" TargetMode="External"/><Relationship Id="rId24" Type="http://schemas.openxmlformats.org/officeDocument/2006/relationships/hyperlink" Target="https://doi.org/10.1016/j.apgeog.2022.102718"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177/23998083211001836" TargetMode="External"/><Relationship Id="rId10" Type="http://schemas.openxmlformats.org/officeDocument/2006/relationships/hyperlink" Target="https://malariaatlas.org/"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experience.arcgis.com/experience/7228a5a27442468494caec2934c2b73d/page/Page/" TargetMode="External"/><Relationship Id="rId14" Type="http://schemas.openxmlformats.org/officeDocument/2006/relationships/hyperlink" Target="https://www.emdat.be/" TargetMode="External"/><Relationship Id="rId22" Type="http://schemas.openxmlformats.org/officeDocument/2006/relationships/hyperlink" Target="https://doi.org/10.1016/j.apgeog.2019.10212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EFA5-2368-E2FA-73D9-5A012DB2ECEE}"/>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32971BBF-9992-F15B-7A37-8A9920BBEA6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64685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Description automatically generated">
            <a:extLst>
              <a:ext uri="{FF2B5EF4-FFF2-40B4-BE49-F238E27FC236}">
                <a16:creationId xmlns:a16="http://schemas.microsoft.com/office/drawing/2014/main" id="{C664891C-5BE0-4ACE-9DE1-1B826977C637}"/>
              </a:ext>
            </a:extLst>
          </p:cNvPr>
          <p:cNvPicPr>
            <a:picLocks noChangeAspect="1"/>
          </p:cNvPicPr>
          <p:nvPr/>
        </p:nvPicPr>
        <p:blipFill>
          <a:blip r:embed="rId2"/>
          <a:srcRect t="22022"/>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critical error.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horrible violation, to such extent its irredeemable, then in such scenario can potentially lead to a failing grade. </a:t>
            </a:r>
          </a:p>
        </p:txBody>
      </p:sp>
    </p:spTree>
    <p:extLst>
      <p:ext uri="{BB962C8B-B14F-4D97-AF65-F5344CB8AC3E}">
        <p14:creationId xmlns:p14="http://schemas.microsoft.com/office/powerpoint/2010/main" val="34666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https://forms.gle/2bgUnHgY14vYzDsS9</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239888" y="5222790"/>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056353" y="5227958"/>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297815"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220382" y="5909194"/>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3" name="TextBox 2">
            <a:extLst>
              <a:ext uri="{FF2B5EF4-FFF2-40B4-BE49-F238E27FC236}">
                <a16:creationId xmlns:a16="http://schemas.microsoft.com/office/drawing/2014/main" id="{0EC145D5-1F6C-7E4F-3824-47EA9B6FA9C9}"/>
              </a:ext>
            </a:extLst>
          </p:cNvPr>
          <p:cNvSpPr txBox="1"/>
          <p:nvPr/>
        </p:nvSpPr>
        <p:spPr>
          <a:xfrm>
            <a:off x="9128128" y="5187119"/>
            <a:ext cx="2899113" cy="769441"/>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You have several independent variables at an areal level e.g., demographic, socioeconomic, and other lifestyles – you want to generate a salient category?</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7101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801862"/>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CDRC: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0"/>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Disaster-related fire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Fire Information for Resource Management System: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https://firms.modaps.eosdis.nasa.gov</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[1] Several domestic fire outcomes (LSOA) in UK: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https://assets.publishing.service.gov.uk/media/64be67369c2df000129402cf/low-level-geography-dataset-270723.ods</a:t>
            </a:r>
            <a:endParaRPr lang="en-GB" sz="1200" u="sng" dirty="0">
              <a:solidFill>
                <a:srgbClr val="0563C1"/>
              </a:solidFill>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[2] Guidance note for [1]: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https://www.gov.uk/government/statistics/fire-statistics-incident-level-datasets/low-level-geography-dataset-guidance</a:t>
            </a:r>
            <a:endPar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endParaRP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2"/>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3"/>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4"/>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13</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(by 12:00pm)</a:t>
            </a:r>
          </a:p>
        </p:txBody>
      </p:sp>
    </p:spTree>
    <p:extLst>
      <p:ext uri="{BB962C8B-B14F-4D97-AF65-F5344CB8AC3E}">
        <p14:creationId xmlns:p14="http://schemas.microsoft.com/office/powerpoint/2010/main" val="29022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details.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1880</Words>
  <Application>Microsoft Macintosh PowerPoint</Application>
  <PresentationFormat>Widescreen</PresentationFormat>
  <Paragraphs>212</Paragraphs>
  <Slides>18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Aptos Display</vt:lpstr>
      <vt:lpstr>Arial</vt:lpstr>
      <vt:lpstr>Courier</vt:lpstr>
      <vt:lpstr>Helvetica</vt:lpstr>
      <vt:lpstr>Helvetica Neue</vt:lpstr>
      <vt:lpstr>Helvetica Neue Light</vt:lpstr>
      <vt:lpstr>HELVETICA NEUE THIN</vt:lpstr>
      <vt:lpstr>Office Theme</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Musah, Anwar</dc:creator>
  <cp:lastModifiedBy>Musah, Anwar</cp:lastModifiedBy>
  <cp:revision>1</cp:revision>
  <dcterms:created xsi:type="dcterms:W3CDTF">2025-11-17T10:15:06Z</dcterms:created>
  <dcterms:modified xsi:type="dcterms:W3CDTF">2025-11-17T10:16:00Z</dcterms:modified>
</cp:coreProperties>
</file>